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7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537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96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48585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2521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41375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538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534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13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0206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6593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754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5155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526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845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15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675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5D35F-A9F1-4876-AC07-699C124E63AE}" type="datetimeFigureOut">
              <a:rPr lang="ru-RU" smtClean="0"/>
              <a:pPr/>
              <a:t>01.01.2004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0CB7B8E-7B7D-4BBE-99B2-18AF505359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647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2963" y="228600"/>
            <a:ext cx="10933112" cy="281463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Информационные системы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</a:t>
            </a:r>
            <a:r>
              <a:rPr lang="ru-RU" sz="2800" b="1" dirty="0" smtClean="0"/>
              <a:t>Б.1.В.ДВ.03.01  «Технологические инновации в сфере информационных систем и технологий»</a:t>
            </a:r>
            <a:br>
              <a:rPr lang="ru-RU" sz="2800" b="1" dirty="0" smtClean="0"/>
            </a:br>
            <a:r>
              <a:rPr lang="ru-RU" sz="2800" b="1" dirty="0" smtClean="0"/>
              <a:t>Магистратура: ИСИТ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7275" y="2928939"/>
            <a:ext cx="10447337" cy="297472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 №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планирования технологических инновации в сфере информационных систем и технологий в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2662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8353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Контрольные вопросы:</a:t>
            </a:r>
            <a:br>
              <a:rPr lang="ru-RU" dirty="0" smtClean="0"/>
            </a:br>
            <a:r>
              <a:rPr lang="ru-RU" dirty="0" smtClean="0"/>
              <a:t>1. Дать характеристику рисунку</a:t>
            </a:r>
            <a:br>
              <a:rPr lang="ru-RU" dirty="0" smtClean="0"/>
            </a:br>
            <a:r>
              <a:rPr lang="ru-RU" dirty="0" smtClean="0"/>
              <a:t>2. Определение : Инновации</a:t>
            </a:r>
            <a:br>
              <a:rPr lang="ru-RU" dirty="0" smtClean="0"/>
            </a:br>
            <a:r>
              <a:rPr lang="ru-RU" dirty="0" smtClean="0"/>
              <a:t>3. Определение: Инновационного проекта.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http://ural-audit.ru/files/images/1statya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882582" y="3825240"/>
            <a:ext cx="6810057" cy="2595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1" y="0"/>
            <a:ext cx="11184572" cy="731520"/>
          </a:xfrm>
        </p:spPr>
        <p:txBody>
          <a:bodyPr>
            <a:normAutofit/>
          </a:bodyPr>
          <a:lstStyle/>
          <a:p>
            <a:r>
              <a:rPr lang="ru-RU" dirty="0" smtClean="0"/>
              <a:t>Планирование </a:t>
            </a:r>
            <a:r>
              <a:rPr lang="ru-RU" dirty="0" err="1" smtClean="0"/>
              <a:t>бизнес-проектов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1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39763" y="1295401"/>
            <a:ext cx="10546397" cy="274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 smtClean="0"/>
              <a:t>Развитие бизнеса всегда связано с использованием нововведений. В условиях современной конкуренции инновации играют ключевую роль в продвижении предприятий.</a:t>
            </a:r>
          </a:p>
          <a:p>
            <a:pPr algn="just"/>
            <a:r>
              <a:rPr lang="ru-RU" dirty="0" smtClean="0"/>
              <a:t>Инновационный сектор бизнеса объединяет различные сферы, включая научную, технологическую, организационную, финансовую и коммерческую деятельность. Его структуру можно представить на схеме</a:t>
            </a:r>
            <a:r>
              <a:rPr lang="ru-RU" dirty="0" smtClean="0"/>
              <a:t>:</a:t>
            </a:r>
          </a:p>
          <a:p>
            <a:endParaRPr lang="ru-RU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ural-audit.ru/files/images/1statya.jp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337560" y="3291840"/>
            <a:ext cx="6511290" cy="32823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40386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1" y="624110"/>
            <a:ext cx="10742612" cy="1280890"/>
          </a:xfrm>
        </p:spPr>
        <p:txBody>
          <a:bodyPr/>
          <a:lstStyle/>
          <a:p>
            <a:r>
              <a:rPr lang="ru-RU" dirty="0" smtClean="0"/>
              <a:t>Что такое инновация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371600" y="1767840"/>
            <a:ext cx="10133012" cy="414338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dirty="0" smtClean="0"/>
              <a:t>Существуют многочисленные определения инновации, некоторые из них звучат так:</a:t>
            </a:r>
          </a:p>
          <a:p>
            <a:r>
              <a:rPr lang="ru-RU" sz="2400" dirty="0" smtClean="0"/>
              <a:t>Инновация - это такой общественный - технический - экономический процесс, который через практическое использование идей и изобретений приводит к созданию лучших по своим свойствам изделий, технологий.</a:t>
            </a:r>
          </a:p>
          <a:p>
            <a:r>
              <a:rPr lang="ru-RU" sz="2400" dirty="0" smtClean="0"/>
              <a:t>Инновация как результат творческого процесса в виде созданных (либо внедренных) новых потребительных стоимостей, применение которых требует от использующих их лиц либо организаций изменения привычных стереотипов деятельности и навыков. Понятие инновации распространяется на новый продукт или услугу, способ их производства, новшество в организационной, финансовой, научно-исследовательской и других сферах, любое усовершенствование, обеспечивающее экономию затрат или создающее условия для такой экономии.</a:t>
            </a:r>
          </a:p>
          <a:p>
            <a:r>
              <a:rPr lang="ru-RU" sz="2400" dirty="0" smtClean="0"/>
              <a:t>Инновация - новая или улучшенная продукция (товар, работа, услуга), способ (технология) ее производства или применения, нововведение или усовершенствование в сфере организации и (или) экономики производства, и (или) реализации продукции, обеспечивающие экономическую выгоду, создающие условия для такой выгоды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112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041" y="624110"/>
            <a:ext cx="10422572" cy="595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такое инновационный проект</a:t>
            </a:r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 rot="10800000" flipV="1">
            <a:off x="441960" y="1546579"/>
            <a:ext cx="1121664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Инновационные проекты являются инструментальным воплощением инновационных процессов. Важнейшими отличительными признаками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программ и проектов являются: целевые установки (конечный результат) и наличие нестандартных (инновационных) подходов и применяемых для их достижения средств. Естественно, оба признака должны присутствовать одновременно.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Высшим уровнем таких программ и проектов являются государственные программы, осуществляемые Федеральным Правительством и отличающиеся указанными признаками.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проект - частная форма организации и управления инновационным процессом (инновационной деятельностью), результатом которой служит конкретная инновация (инновационный продукт).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Итогом разработки инновационного проекта служит документ, включающий в себя подробное описание инновационного продукта, обоснование его жизнеспособности, необходимость, возможность и формы привлечения инвестиций и учитывающий организационно-правовые моменты его продвижения.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537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4365" y="700310"/>
            <a:ext cx="8911687" cy="56461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Планирование инноваций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701675" y="1265238"/>
            <a:ext cx="1075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Первый компонент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 rot="10800000" flipV="1">
            <a:off x="304800" y="1946077"/>
            <a:ext cx="11887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общем виде схема инновационного процесса может быть представлена следующим образом: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Первый компонент инновационного процесса – новации, т. е. новые идеи, знания – это результат законченных научных исследований (фундаментальных и прикладных), опытно-конструкторских разработок, иные научно-технические результаты.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52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161" y="624110"/>
            <a:ext cx="10605452" cy="12808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 </a:t>
            </a:r>
            <a:r>
              <a:rPr lang="ru-RU" dirty="0" smtClean="0"/>
              <a:t>Второй компонент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752600" y="2362200"/>
            <a:ext cx="10011092" cy="37776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Вторым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компонентом инновационного процесса является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внедрение: 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введение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новации в практическую деятельность, т. е. нововведение или инновация.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0677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561" y="624110"/>
            <a:ext cx="10453052" cy="1280890"/>
          </a:xfrm>
        </p:spPr>
        <p:txBody>
          <a:bodyPr>
            <a:normAutofit/>
          </a:bodyPr>
          <a:lstStyle/>
          <a:p>
            <a:r>
              <a:rPr lang="ru-RU" dirty="0" smtClean="0"/>
              <a:t>Третий компонент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889760" y="1630680"/>
            <a:ext cx="9614852" cy="4280542"/>
          </a:xfrm>
        </p:spPr>
        <p:txBody>
          <a:bodyPr/>
          <a:lstStyle/>
          <a:p>
            <a:r>
              <a:rPr lang="ru-RU" dirty="0" smtClean="0"/>
              <a:t>Третьим </a:t>
            </a:r>
            <a:r>
              <a:rPr lang="ru-RU" dirty="0" smtClean="0"/>
              <a:t>компонентом инновационного процесса является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диффузия </a:t>
            </a:r>
            <a:r>
              <a:rPr lang="ru-RU" b="1" dirty="0" smtClean="0"/>
              <a:t>инноваций</a:t>
            </a:r>
            <a:r>
              <a:rPr lang="ru-RU" dirty="0" smtClean="0"/>
              <a:t>, под которой подразумевается распространение уже однажды освоенной, реализованной инновации, т. е. применение инновационных продуктов, услуг или технологий в новых местах и условиях.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46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Недостатки стимулов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8280" y="1508760"/>
            <a:ext cx="10026332" cy="440246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Недостаток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стимулов к инновациям у частного бизнеса – одна из основных причин отставания Западной Европы в области разработки новейшей технологии. Именно поэтому правительства западноевропейских стран в последние годы придают большое значение повышению роли среды, в которой действуют фирмы. Ожидается, что создание единого валютного рынка, формирование единого научно-технического пространства, унификация налоговых систем, усиление процессов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дерегулирования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приватизации будут способствовать росту инновационной активности западноевропейских компаний. Совершенствование косвенных методов стимулирования нововведений призвано помочь им восстановить потерянные позиции в конкурентной борьбе с японскими и американскими фирмами.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8281" y="624110"/>
            <a:ext cx="10026332" cy="671290"/>
          </a:xfrm>
        </p:spPr>
        <p:txBody>
          <a:bodyPr/>
          <a:lstStyle/>
          <a:p>
            <a:r>
              <a:rPr lang="ru-RU" dirty="0" smtClean="0"/>
              <a:t>Предметно-ориентированная задача: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3040" y="1691640"/>
            <a:ext cx="10041572" cy="4219582"/>
          </a:xfrm>
        </p:spPr>
        <p:txBody>
          <a:bodyPr/>
          <a:lstStyle/>
          <a:p>
            <a:pPr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www.science-education.ru/i/2014/3/8805/image004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70561" y="1310641"/>
            <a:ext cx="7894319" cy="4221479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6720" y="5806440"/>
            <a:ext cx="103479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8107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Коэффициенты значимости ОИИ (объекты инновационной инфраструктуры).     Провести анализ рисунка.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</TotalTime>
  <Words>452</Words>
  <Application>Microsoft Office PowerPoint</Application>
  <PresentationFormat>Произвольный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Ставропольский государственный аграрный университет Кафедра Информационные системы Дисциплина: Б.1.В.ДВ.03.01  «Технологические инновации в сфере информационных систем и технологий» Магистратура: ИСИТ </vt:lpstr>
      <vt:lpstr>Планирование бизнес-проектов</vt:lpstr>
      <vt:lpstr>Что такое инновация</vt:lpstr>
      <vt:lpstr>Что такое инновационный проект</vt:lpstr>
      <vt:lpstr>Планирование инноваций </vt:lpstr>
      <vt:lpstr> Второй компонент  </vt:lpstr>
      <vt:lpstr>Третий компонент</vt:lpstr>
      <vt:lpstr>Недостатки стимулов</vt:lpstr>
      <vt:lpstr>Предметно-ориентированная задача:</vt:lpstr>
      <vt:lpstr>Контрольные вопросы: 1. Дать характеристику рисунку 2. Определение : Инновации 3. Определение: Инновационного проекта.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Информационные системы Направление подготовки: Информационные системы  и  технологии в бизнесе 1 курс 1 семестр </dc:title>
  <dc:creator>acer</dc:creator>
  <cp:lastModifiedBy>Компьютер</cp:lastModifiedBy>
  <cp:revision>34</cp:revision>
  <dcterms:created xsi:type="dcterms:W3CDTF">2015-10-16T04:40:37Z</dcterms:created>
  <dcterms:modified xsi:type="dcterms:W3CDTF">2003-12-31T23:43:38Z</dcterms:modified>
</cp:coreProperties>
</file>